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3" r:id="rId4"/>
    <p:sldId id="472" r:id="rId5"/>
    <p:sldId id="475" r:id="rId6"/>
    <p:sldId id="429" r:id="rId7"/>
    <p:sldId id="470" r:id="rId8"/>
    <p:sldId id="476" r:id="rId9"/>
    <p:sldId id="434" r:id="rId10"/>
  </p:sldIdLst>
  <p:sldSz cx="9144000" cy="5143500" type="screen16x9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lh6.googleusercontent.com/86pB-vDHXWMfc9cPtjwZb2DHEQSqh_kK26v5ugQV6DwtdPeOtkeGpB99YfBCbVPUfOGcqy_tO9ruNYMBkOANVmIOku1fYWSsBVMGbYBV9lCe_Mam_K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7900" y="2686051"/>
            <a:ext cx="1389767" cy="1371600"/>
          </a:xfrm>
          <a:prstGeom prst="rect">
            <a:avLst/>
          </a:prstGeom>
          <a:noFill/>
        </p:spPr>
      </p:pic>
      <p:sp>
        <p:nvSpPr>
          <p:cNvPr id="8" name="Flowchart: Magnetic Disk 7"/>
          <p:cNvSpPr/>
          <p:nvPr/>
        </p:nvSpPr>
        <p:spPr>
          <a:xfrm>
            <a:off x="5829300" y="1085850"/>
            <a:ext cx="1943100" cy="3086100"/>
          </a:xfrm>
          <a:prstGeom prst="flowChartMagneticDisk">
            <a:avLst/>
          </a:prstGeom>
          <a:solidFill>
            <a:schemeClr val="accent2">
              <a:lumMod val="20000"/>
              <a:lumOff val="80000"/>
              <a:alpha val="32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506" name="Picture 2" descr="https://lh3.googleusercontent.com/nAmTwfLII-c46qDGSXtaEdQJz8vYNcD99hwoXEbmU1a208OzJRzxtBZ9aG-ylR7LvplDS-4NccRiv4g1cAO04mRZ7nqd0YFjUX7SS57OUL4CeNXoGNU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7904"/>
            <a:ext cx="1828800" cy="366842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1714500" y="171450"/>
            <a:ext cx="2628900" cy="21717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514350"/>
            <a:ext cx="2461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caught 6 grasshoppers in a jar. Then I caught 12 more. How many do I have now?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2743200" y="325755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 + 12 = 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428750"/>
            <a:ext cx="73723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ten.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Numbers can be added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1714500" y="197739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+ 4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349240" y="197739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 + 3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" name="Group 20"/>
          <p:cNvGrpSpPr/>
          <p:nvPr/>
        </p:nvGrpSpPr>
        <p:grpSpPr>
          <a:xfrm>
            <a:off x="1417320" y="2708910"/>
            <a:ext cx="685800" cy="731520"/>
            <a:chOff x="960120" y="3120390"/>
            <a:chExt cx="685800" cy="731520"/>
          </a:xfrm>
        </p:grpSpPr>
        <p:sp>
          <p:nvSpPr>
            <p:cNvPr id="7" name="Oval 6"/>
            <p:cNvSpPr/>
            <p:nvPr/>
          </p:nvSpPr>
          <p:spPr>
            <a:xfrm>
              <a:off x="960120" y="312039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097280" y="36233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41732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2606040" y="2754630"/>
            <a:ext cx="868680" cy="914400"/>
            <a:chOff x="2148840" y="3166110"/>
            <a:chExt cx="868680" cy="914400"/>
          </a:xfrm>
        </p:grpSpPr>
        <p:sp>
          <p:nvSpPr>
            <p:cNvPr id="10" name="Oval 9"/>
            <p:cNvSpPr/>
            <p:nvPr/>
          </p:nvSpPr>
          <p:spPr>
            <a:xfrm>
              <a:off x="2331720" y="31661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148840" y="353187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560320" y="38519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788920" y="33947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2"/>
          <p:cNvGrpSpPr/>
          <p:nvPr/>
        </p:nvGrpSpPr>
        <p:grpSpPr>
          <a:xfrm>
            <a:off x="5029200" y="2571750"/>
            <a:ext cx="868680" cy="914400"/>
            <a:chOff x="4572000" y="2983230"/>
            <a:chExt cx="868680" cy="914400"/>
          </a:xfrm>
        </p:grpSpPr>
        <p:sp>
          <p:nvSpPr>
            <p:cNvPr id="14" name="Oval 13"/>
            <p:cNvSpPr/>
            <p:nvPr/>
          </p:nvSpPr>
          <p:spPr>
            <a:xfrm>
              <a:off x="4754880" y="29832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074920" y="36690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21208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572000" y="34404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3"/>
          <p:cNvGrpSpPr/>
          <p:nvPr/>
        </p:nvGrpSpPr>
        <p:grpSpPr>
          <a:xfrm>
            <a:off x="6492240" y="2800350"/>
            <a:ext cx="685800" cy="685800"/>
            <a:chOff x="6035040" y="3211830"/>
            <a:chExt cx="685800" cy="685800"/>
          </a:xfrm>
        </p:grpSpPr>
        <p:sp>
          <p:nvSpPr>
            <p:cNvPr id="17" name="Oval 16"/>
            <p:cNvSpPr/>
            <p:nvPr/>
          </p:nvSpPr>
          <p:spPr>
            <a:xfrm>
              <a:off x="603504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172200" y="36690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49224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017520" y="3816454"/>
            <a:ext cx="2791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+ 4 = 4 + 3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828800" y="1017270"/>
            <a:ext cx="58293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When we add we can group numbers in different ways.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1097280" y="2160270"/>
            <a:ext cx="6035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(4 + 4)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1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4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(4 + 1)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2423160" y="2526030"/>
            <a:ext cx="640080" cy="502920"/>
            <a:chOff x="2423160" y="2526030"/>
            <a:chExt cx="640080" cy="73152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1874520" y="318897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8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1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=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6" name="Group 13"/>
          <p:cNvGrpSpPr/>
          <p:nvPr/>
        </p:nvGrpSpPr>
        <p:grpSpPr>
          <a:xfrm>
            <a:off x="5257800" y="2571750"/>
            <a:ext cx="548640" cy="457200"/>
            <a:chOff x="4572000" y="2571750"/>
            <a:chExt cx="548640" cy="64008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4572000" y="2617470"/>
              <a:ext cx="228600" cy="59436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4800600" y="2571750"/>
              <a:ext cx="32004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114800" y="3143250"/>
            <a:ext cx="224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+ 5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 rot="16200000">
            <a:off x="24320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 rot="16200000">
            <a:off x="46037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" name="Group 10"/>
          <p:cNvGrpSpPr/>
          <p:nvPr/>
        </p:nvGrpSpPr>
        <p:grpSpPr>
          <a:xfrm>
            <a:off x="2743200" y="3623310"/>
            <a:ext cx="640080" cy="571500"/>
            <a:chOff x="2423160" y="2526030"/>
            <a:chExt cx="640080" cy="73152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1485900" y="441454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20" name="Group 10"/>
          <p:cNvGrpSpPr/>
          <p:nvPr/>
        </p:nvGrpSpPr>
        <p:grpSpPr>
          <a:xfrm>
            <a:off x="4914900" y="3509010"/>
            <a:ext cx="640080" cy="571500"/>
            <a:chOff x="2423160" y="2526030"/>
            <a:chExt cx="640080" cy="73152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3657600" y="430024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8" grpId="0" build="p"/>
      <p:bldP spid="14" grpId="0" animBg="1"/>
      <p:bldP spid="14" grpId="1" animBg="1"/>
      <p:bldP spid="15" grpId="0" animBg="1"/>
      <p:bldP spid="15" grpId="1" animBg="1"/>
      <p:bldP spid="19" grpId="0" build="p"/>
      <p:bldP spid="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1097280" y="216027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 +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1028700" y="371475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+ 8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600200" y="1085850"/>
            <a:ext cx="617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What other ways can you make 10 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600200" y="971550"/>
            <a:ext cx="6446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How many ways can we make 10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572000" y="2000250"/>
            <a:ext cx="2286000" cy="914400"/>
            <a:chOff x="4343400" y="2114550"/>
            <a:chExt cx="2286000" cy="914400"/>
          </a:xfrm>
        </p:grpSpPr>
        <p:sp>
          <p:nvSpPr>
            <p:cNvPr id="13" name="Rectangle 12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2" name="Straight Connector 21"/>
            <p:cNvCxnSpPr>
              <a:stCxn id="16" idx="1"/>
              <a:endCxn id="2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4572000" y="3484740"/>
            <a:ext cx="2286000" cy="914400"/>
            <a:chOff x="4343400" y="2114550"/>
            <a:chExt cx="2286000" cy="914400"/>
          </a:xfrm>
        </p:grpSpPr>
        <p:sp>
          <p:nvSpPr>
            <p:cNvPr id="34" name="Rectangle 33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41" name="Straight Connector 40"/>
            <p:cNvCxnSpPr>
              <a:stCxn id="36" idx="1"/>
              <a:endCxn id="4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22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722" y="2091972"/>
            <a:ext cx="285750" cy="285750"/>
          </a:xfrm>
          <a:prstGeom prst="rect">
            <a:avLst/>
          </a:prstGeom>
          <a:noFill/>
        </p:spPr>
      </p:pic>
      <p:pic>
        <p:nvPicPr>
          <p:cNvPr id="44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922" y="2091972"/>
            <a:ext cx="285750" cy="285750"/>
          </a:xfrm>
          <a:prstGeom prst="rect">
            <a:avLst/>
          </a:prstGeom>
          <a:noFill/>
        </p:spPr>
      </p:pic>
      <p:pic>
        <p:nvPicPr>
          <p:cNvPr id="45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8122" y="2091972"/>
            <a:ext cx="285750" cy="285750"/>
          </a:xfrm>
          <a:prstGeom prst="rect">
            <a:avLst/>
          </a:prstGeom>
          <a:noFill/>
        </p:spPr>
      </p:pic>
      <p:pic>
        <p:nvPicPr>
          <p:cNvPr id="46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5322" y="2091972"/>
            <a:ext cx="285750" cy="285750"/>
          </a:xfrm>
          <a:prstGeom prst="rect">
            <a:avLst/>
          </a:prstGeom>
          <a:noFill/>
        </p:spPr>
      </p:pic>
      <p:sp>
        <p:nvSpPr>
          <p:cNvPr id="53" name="Oval 52"/>
          <p:cNvSpPr/>
          <p:nvPr/>
        </p:nvSpPr>
        <p:spPr>
          <a:xfrm>
            <a:off x="6515100" y="21145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46863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51435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56007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60579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151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4686300" y="359904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5143500" y="359904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1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8122" y="3576462"/>
            <a:ext cx="285750" cy="285750"/>
          </a:xfrm>
          <a:prstGeom prst="rect">
            <a:avLst/>
          </a:prstGeom>
          <a:noFill/>
        </p:spPr>
      </p:pic>
      <p:pic>
        <p:nvPicPr>
          <p:cNvPr id="62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611" y="3577167"/>
            <a:ext cx="285750" cy="285750"/>
          </a:xfrm>
          <a:prstGeom prst="rect">
            <a:avLst/>
          </a:prstGeom>
          <a:noFill/>
        </p:spPr>
      </p:pic>
      <p:pic>
        <p:nvPicPr>
          <p:cNvPr id="63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522" y="3576462"/>
            <a:ext cx="285750" cy="285750"/>
          </a:xfrm>
          <a:prstGeom prst="rect">
            <a:avLst/>
          </a:prstGeom>
          <a:noFill/>
        </p:spPr>
      </p:pic>
      <p:pic>
        <p:nvPicPr>
          <p:cNvPr id="64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011" y="4033662"/>
            <a:ext cx="285750" cy="285750"/>
          </a:xfrm>
          <a:prstGeom prst="rect">
            <a:avLst/>
          </a:prstGeom>
          <a:noFill/>
        </p:spPr>
      </p:pic>
      <p:pic>
        <p:nvPicPr>
          <p:cNvPr id="65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211" y="4033662"/>
            <a:ext cx="285750" cy="285750"/>
          </a:xfrm>
          <a:prstGeom prst="rect">
            <a:avLst/>
          </a:prstGeom>
          <a:noFill/>
        </p:spPr>
      </p:pic>
      <p:pic>
        <p:nvPicPr>
          <p:cNvPr id="66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9411" y="4033662"/>
            <a:ext cx="285750" cy="285750"/>
          </a:xfrm>
          <a:prstGeom prst="rect">
            <a:avLst/>
          </a:prstGeom>
          <a:noFill/>
        </p:spPr>
      </p:pic>
      <p:pic>
        <p:nvPicPr>
          <p:cNvPr id="67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611" y="4023078"/>
            <a:ext cx="285750" cy="285750"/>
          </a:xfrm>
          <a:prstGeom prst="rect">
            <a:avLst/>
          </a:prstGeom>
          <a:noFill/>
        </p:spPr>
      </p:pic>
      <p:pic>
        <p:nvPicPr>
          <p:cNvPr id="68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522" y="4022373"/>
            <a:ext cx="28575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  <p:bldP spid="7" grpId="0" build="p"/>
      <p:bldP spid="7" grpId="1" build="allAtOnce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Finding 10 can help me add.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2290" name="Picture 2" descr="https://lh6.googleusercontent.com/86pB-vDHXWMfc9cPtjwZb2DHEQSqh_kK26v5ugQV6DwtdPeOtkeGpB99YfBCbVPUfOGcqy_tO9ruNYMBkOANVmIOku1fYWSsBVMGbYBV9lCe_Mam_K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3700" y="2914650"/>
            <a:ext cx="1457325" cy="1438275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457200" y="3486150"/>
            <a:ext cx="5848350" cy="1495425"/>
            <a:chOff x="571500" y="2800350"/>
            <a:chExt cx="5848350" cy="1495425"/>
          </a:xfrm>
        </p:grpSpPr>
        <p:pic>
          <p:nvPicPr>
            <p:cNvPr id="12293" name="Picture 5" descr="https://lh5.googleusercontent.com/0_lgOWGp-YZIrpGtw6Kl471uQXfCRu2fnU-EcBk12lfUbi26A7ua6BzX4-sw1cyiEFoBN6WlgK9PgfgYTagaWb6itdPCqkVYyZQ9fAKlC4k7pZpl1HV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57300" y="3257550"/>
              <a:ext cx="4867275" cy="1038225"/>
            </a:xfrm>
            <a:prstGeom prst="rect">
              <a:avLst/>
            </a:prstGeom>
            <a:noFill/>
          </p:spPr>
        </p:pic>
        <p:pic>
          <p:nvPicPr>
            <p:cNvPr id="12292" name="Picture 4" descr="https://lh3.googleusercontent.com/ENdwGszXOiA4NC2NnP2p-UwMENNBY0abqeaVC_XAV3vOh5VP3axYSEsIqFhipP6siVr0oAnZi_d3HkxGpJDTdVpnEdlP61GKgnA-Ddr18AcFVEVbMYnb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500" y="2800350"/>
              <a:ext cx="5848350" cy="361950"/>
            </a:xfrm>
            <a:prstGeom prst="rect">
              <a:avLst/>
            </a:prstGeom>
            <a:noFill/>
          </p:spPr>
        </p:pic>
      </p:grpSp>
      <p:sp>
        <p:nvSpPr>
          <p:cNvPr id="8" name="Curved Down Arrow 7"/>
          <p:cNvSpPr/>
          <p:nvPr/>
        </p:nvSpPr>
        <p:spPr>
          <a:xfrm>
            <a:off x="3840480" y="304800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Curved Down Arrow 8"/>
          <p:cNvSpPr/>
          <p:nvPr/>
        </p:nvSpPr>
        <p:spPr>
          <a:xfrm>
            <a:off x="4229100" y="30289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Curved Down Arrow 9"/>
          <p:cNvSpPr/>
          <p:nvPr/>
        </p:nvSpPr>
        <p:spPr>
          <a:xfrm>
            <a:off x="4617720" y="3048000"/>
            <a:ext cx="50292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Curved Down Arrow 10"/>
          <p:cNvSpPr/>
          <p:nvPr/>
        </p:nvSpPr>
        <p:spPr>
          <a:xfrm>
            <a:off x="5029200" y="3028950"/>
            <a:ext cx="502920" cy="342900"/>
          </a:xfrm>
          <a:prstGeom prst="curvedDownArrow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43300" y="2000250"/>
            <a:ext cx="2171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1500" y="21145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+ 4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57400" y="21145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71700" y="21145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6" name="Oval 15"/>
          <p:cNvSpPr/>
          <p:nvPr/>
        </p:nvSpPr>
        <p:spPr>
          <a:xfrm rot="16200000">
            <a:off x="14033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00700" y="2000250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11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8" name="Group 10"/>
          <p:cNvGrpSpPr/>
          <p:nvPr/>
        </p:nvGrpSpPr>
        <p:grpSpPr>
          <a:xfrm rot="10800000">
            <a:off x="1600200" y="2571750"/>
            <a:ext cx="457200" cy="342900"/>
            <a:chOff x="2423160" y="2526030"/>
            <a:chExt cx="640080" cy="73152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342900" y="29146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5143500" y="2206272"/>
            <a:ext cx="3429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486400" y="2000250"/>
            <a:ext cx="68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4" grpId="1"/>
      <p:bldP spid="15" grpId="0"/>
      <p:bldP spid="16" grpId="0" animBg="1"/>
      <p:bldP spid="17" grpId="0"/>
      <p:bldP spid="21" grpId="0" build="p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I saw 4 ants. Then 8 more came to join the picnic. How many ants are there now?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 descr="icecream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38750" t="35573" r="37500" b="35524"/>
          <a:stretch>
            <a:fillRect/>
          </a:stretch>
        </p:blipFill>
        <p:spPr>
          <a:xfrm rot="231192">
            <a:off x="183069" y="2332124"/>
            <a:ext cx="3146019" cy="2152539"/>
          </a:xfrm>
          <a:prstGeom prst="rect">
            <a:avLst/>
          </a:prstGeom>
        </p:spPr>
      </p:pic>
      <p:pic>
        <p:nvPicPr>
          <p:cNvPr id="5" name="Picture 4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>
            <a:off x="2971802" y="3734437"/>
            <a:ext cx="1028700" cy="551811"/>
          </a:xfrm>
          <a:prstGeom prst="rect">
            <a:avLst/>
          </a:prstGeom>
        </p:spPr>
      </p:pic>
      <p:pic>
        <p:nvPicPr>
          <p:cNvPr id="6" name="Picture 5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790591">
            <a:off x="3870931" y="3732673"/>
            <a:ext cx="1028700" cy="551811"/>
          </a:xfrm>
          <a:prstGeom prst="rect">
            <a:avLst/>
          </a:prstGeom>
        </p:spPr>
      </p:pic>
      <p:pic>
        <p:nvPicPr>
          <p:cNvPr id="7" name="Picture 6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419356">
            <a:off x="2709753" y="4124832"/>
            <a:ext cx="1028700" cy="551811"/>
          </a:xfrm>
          <a:prstGeom prst="rect">
            <a:avLst/>
          </a:prstGeom>
        </p:spPr>
      </p:pic>
      <p:pic>
        <p:nvPicPr>
          <p:cNvPr id="8" name="Picture 7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0612039">
            <a:off x="3866990" y="4206318"/>
            <a:ext cx="1028700" cy="551811"/>
          </a:xfrm>
          <a:prstGeom prst="rect">
            <a:avLst/>
          </a:prstGeom>
        </p:spPr>
      </p:pic>
      <p:pic>
        <p:nvPicPr>
          <p:cNvPr id="10" name="Picture 9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0612039">
            <a:off x="4648101" y="2589177"/>
            <a:ext cx="1028700" cy="685800"/>
          </a:xfrm>
          <a:prstGeom prst="rect">
            <a:avLst/>
          </a:prstGeom>
        </p:spPr>
      </p:pic>
      <p:pic>
        <p:nvPicPr>
          <p:cNvPr id="11" name="Picture 10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0293620">
            <a:off x="5219601" y="2932076"/>
            <a:ext cx="1028700" cy="685800"/>
          </a:xfrm>
          <a:prstGeom prst="rect">
            <a:avLst/>
          </a:prstGeom>
        </p:spPr>
      </p:pic>
      <p:pic>
        <p:nvPicPr>
          <p:cNvPr id="12" name="Picture 11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0612039">
            <a:off x="6248299" y="2817778"/>
            <a:ext cx="1028700" cy="685800"/>
          </a:xfrm>
          <a:prstGeom prst="rect">
            <a:avLst/>
          </a:prstGeom>
        </p:spPr>
      </p:pic>
      <p:pic>
        <p:nvPicPr>
          <p:cNvPr id="13" name="Picture 12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1117367">
            <a:off x="5791101" y="2360577"/>
            <a:ext cx="1028700" cy="685800"/>
          </a:xfrm>
          <a:prstGeom prst="rect">
            <a:avLst/>
          </a:prstGeom>
        </p:spPr>
      </p:pic>
      <p:pic>
        <p:nvPicPr>
          <p:cNvPr id="14" name="Picture 13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19937206">
            <a:off x="7072762" y="2543011"/>
            <a:ext cx="1028700" cy="685800"/>
          </a:xfrm>
          <a:prstGeom prst="rect">
            <a:avLst/>
          </a:prstGeom>
        </p:spPr>
      </p:pic>
      <p:pic>
        <p:nvPicPr>
          <p:cNvPr id="15" name="Picture 14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0612039">
            <a:off x="7048399" y="2017678"/>
            <a:ext cx="1028700" cy="685800"/>
          </a:xfrm>
          <a:prstGeom prst="rect">
            <a:avLst/>
          </a:prstGeom>
        </p:spPr>
      </p:pic>
      <p:pic>
        <p:nvPicPr>
          <p:cNvPr id="16" name="Picture 15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20896845">
            <a:off x="8039201" y="2246278"/>
            <a:ext cx="1028700" cy="685800"/>
          </a:xfrm>
          <a:prstGeom prst="rect">
            <a:avLst/>
          </a:prstGeom>
        </p:spPr>
      </p:pic>
      <p:pic>
        <p:nvPicPr>
          <p:cNvPr id="17" name="Picture 16" descr="ant.png"/>
          <p:cNvPicPr>
            <a:picLocks noChangeAspect="1"/>
          </p:cNvPicPr>
          <p:nvPr/>
        </p:nvPicPr>
        <p:blipFill>
          <a:blip r:embed="rId4" cstate="print"/>
          <a:srcRect l="46250" t="61117" r="38750" b="21097"/>
          <a:stretch>
            <a:fillRect/>
          </a:stretch>
        </p:blipFill>
        <p:spPr>
          <a:xfrm rot="19987321">
            <a:off x="8039201" y="1674778"/>
            <a:ext cx="1028700" cy="6858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372100" y="39433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  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29200" y="5143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+ 8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292340" y="39433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3" name="Oval 22"/>
          <p:cNvSpPr/>
          <p:nvPr/>
        </p:nvSpPr>
        <p:spPr>
          <a:xfrm rot="16200000">
            <a:off x="3746500" y="2139950"/>
            <a:ext cx="1079500" cy="1943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 rot="16200000">
            <a:off x="2889250" y="3225800"/>
            <a:ext cx="965200" cy="19431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15100" y="5143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29400" y="5143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8" name="Oval 27"/>
          <p:cNvSpPr/>
          <p:nvPr/>
        </p:nvSpPr>
        <p:spPr>
          <a:xfrm rot="16200000">
            <a:off x="5861050" y="-3175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1"/>
          <p:cNvSpPr txBox="1">
            <a:spLocks/>
          </p:cNvSpPr>
          <p:nvPr/>
        </p:nvSpPr>
        <p:spPr bwMode="auto">
          <a:xfrm>
            <a:off x="7886700" y="29146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0" name="Text Placeholder 1"/>
          <p:cNvSpPr txBox="1">
            <a:spLocks/>
          </p:cNvSpPr>
          <p:nvPr/>
        </p:nvSpPr>
        <p:spPr bwMode="auto">
          <a:xfrm>
            <a:off x="1828800" y="44005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1" name="Text Placeholder 1"/>
          <p:cNvSpPr txBox="1">
            <a:spLocks/>
          </p:cNvSpPr>
          <p:nvPr/>
        </p:nvSpPr>
        <p:spPr bwMode="auto">
          <a:xfrm>
            <a:off x="3314700" y="29146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2" name="Text Placeholder 1"/>
          <p:cNvSpPr txBox="1">
            <a:spLocks/>
          </p:cNvSpPr>
          <p:nvPr/>
        </p:nvSpPr>
        <p:spPr bwMode="auto">
          <a:xfrm>
            <a:off x="2286000" y="40576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6515100" y="4171950"/>
            <a:ext cx="4572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00956E-6 C 0.01493 -0.04687 0.03004 -0.09374 0.02726 -0.12735 C 0.02448 -0.16097 -0.00972 -0.18964 -0.01718 -0.20198 " pathEditMode="relative" ptsTypes="aaA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98088E-6 C 0.02691 -0.0589 0.05382 -0.11749 0.05694 -0.15141 C 0.06007 -0.18533 0.025 -0.1955 0.01858 -0.20414 " pathEditMode="relative" ptsTypes="aaA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  <p:bldP spid="21" grpId="0"/>
      <p:bldP spid="22" grpId="0"/>
      <p:bldP spid="23" grpId="0" animBg="1"/>
      <p:bldP spid="23" grpId="1" animBg="1"/>
      <p:bldP spid="24" grpId="0" animBg="1"/>
      <p:bldP spid="24" grpId="1" animBg="1"/>
      <p:bldP spid="25" grpId="0"/>
      <p:bldP spid="25" grpId="1"/>
      <p:bldP spid="27" grpId="0"/>
      <p:bldP spid="28" grpId="0" animBg="1"/>
      <p:bldP spid="3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lh6.googleusercontent.com/86pB-vDHXWMfc9cPtjwZb2DHEQSqh_kK26v5ugQV6DwtdPeOtkeGpB99YfBCbVPUfOGcqy_tO9ruNYMBkOANVmIOku1fYWSsBVMGbYBV9lCe_Mam_K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3257550"/>
            <a:ext cx="1273953" cy="1257300"/>
          </a:xfrm>
          <a:prstGeom prst="rect">
            <a:avLst/>
          </a:prstGeom>
          <a:noFill/>
        </p:spPr>
      </p:pic>
      <p:sp>
        <p:nvSpPr>
          <p:cNvPr id="11" name="Flowchart: Magnetic Disk 10"/>
          <p:cNvSpPr/>
          <p:nvPr/>
        </p:nvSpPr>
        <p:spPr>
          <a:xfrm>
            <a:off x="571500" y="1771650"/>
            <a:ext cx="1714500" cy="2857500"/>
          </a:xfrm>
          <a:prstGeom prst="flowChartMagneticDisk">
            <a:avLst/>
          </a:prstGeom>
          <a:solidFill>
            <a:schemeClr val="accent2">
              <a:lumMod val="20000"/>
              <a:lumOff val="80000"/>
              <a:alpha val="32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2" name="Picture 2" descr="https://lh3.googleusercontent.com/nAmTwfLII-c46qDGSXtaEdQJz8vYNcD99hwoXEbmU1a208OzJRzxtBZ9aG-ylR7LvplDS-4NccRiv4g1cAO04mRZ7nqd0YFjUX7SS57OUL4CeNXoGNU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4900" y="1760829"/>
            <a:ext cx="1686346" cy="3382671"/>
          </a:xfrm>
          <a:prstGeom prst="rect">
            <a:avLst/>
          </a:prstGeom>
          <a:noFill/>
        </p:spPr>
      </p:pic>
      <p:sp>
        <p:nvSpPr>
          <p:cNvPr id="13" name="Oval Callout 12"/>
          <p:cNvSpPr/>
          <p:nvPr/>
        </p:nvSpPr>
        <p:spPr>
          <a:xfrm>
            <a:off x="6172200" y="285750"/>
            <a:ext cx="2628900" cy="21717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86500" y="628650"/>
            <a:ext cx="2461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caught 9 grasshoppers in a jar. Then I caught 6 more. How many do I have now?</a:t>
            </a:r>
          </a:p>
        </p:txBody>
      </p: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2971800" y="3013731"/>
            <a:ext cx="19092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 + 1 = 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971800" y="1215169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+ 6 =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85908" y="1197228"/>
            <a:ext cx="634639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2840566" y="3599745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= 15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Oval 20"/>
          <p:cNvSpPr/>
          <p:nvPr/>
        </p:nvSpPr>
        <p:spPr>
          <a:xfrm rot="16200000">
            <a:off x="3575050" y="254000"/>
            <a:ext cx="1079500" cy="2286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3649762" y="1673226"/>
            <a:ext cx="376767" cy="42415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012418" y="1690688"/>
            <a:ext cx="285750" cy="38922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58885" y="2199835"/>
            <a:ext cx="308098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25355" y="2199835"/>
            <a:ext cx="420308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sz="28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21208729">
            <a:off x="3083117" y="890556"/>
            <a:ext cx="811028" cy="197809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4112466" y="2108201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47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/>
      <p:bldP spid="15" grpId="0"/>
      <p:bldP spid="16" grpId="0"/>
      <p:bldP spid="18" grpId="0" animBg="1"/>
      <p:bldP spid="20" grpId="0"/>
      <p:bldP spid="21" grpId="0" animBg="1"/>
      <p:bldP spid="7" grpId="0"/>
      <p:bldP spid="28" grpId="0"/>
      <p:bldP spid="8" grpId="0" animBg="1"/>
      <p:bldP spid="8" grpId="1" animBg="1"/>
      <p:bldP spid="29" grpId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37310"/>
            <a:ext cx="8001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ten.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25782</TotalTime>
  <Words>248</Words>
  <Application>Microsoft Office PowerPoint</Application>
  <PresentationFormat>On-screen Show (16:9)</PresentationFormat>
  <Paragraphs>50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303</cp:revision>
  <dcterms:created xsi:type="dcterms:W3CDTF">2011-06-12T17:04:43Z</dcterms:created>
  <dcterms:modified xsi:type="dcterms:W3CDTF">2015-06-07T12:23:50Z</dcterms:modified>
</cp:coreProperties>
</file>